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3432" y="-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A102DE7-DCB4-4F45-8223-B470B196E1B3}" type="datetimeFigureOut">
              <a:rPr lang="da-DK"/>
              <a:pPr>
                <a:defRPr/>
              </a:pPr>
              <a:t>26-06-2023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30AFDF9-0194-4C81-88C2-93914D204F9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9072841-81E4-4CE6-8267-329975F6E7B2}" type="datetimeFigureOut">
              <a:rPr lang="da-DK"/>
              <a:pPr>
                <a:defRPr/>
              </a:pPr>
              <a:t>26-06-2023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566140-CA18-4F1B-95D3-40F8D06EEBE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51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AB010C-C552-40DB-970E-936CF627BA47}" type="slidenum">
              <a:rPr lang="da-DK" altLang="da-DK"/>
              <a:pPr/>
              <a:t>1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7CD172-936A-4378-B742-3285883DB5AA}" type="slidenum">
              <a:rPr lang="da-DK" altLang="da-DK"/>
              <a:pPr/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343F9-1774-4ED0-A6C6-843006F43DE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5337B-2F82-4ECB-B7CD-1460201199F7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FB145-ED91-45BB-869A-58930A3C0B7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1968A-319A-4739-A7AF-A28E370595E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3F16A-839A-4C0A-BC38-48F9745C3DE6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A6B35-7955-4FB5-A3C3-FF55133EA61F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6FE06-64DE-43B3-8F2A-8732EEA903A2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93CE4-082E-4C39-AAE0-181AD1C67E3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F274F-FA22-4CD4-93DE-8C69F9DC100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CC4BF-388F-42FD-BCED-5931429734F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B1299-F86F-4E1F-9B08-76F6F9DD53D8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115208D-3AEB-414D-9D29-2FC7F5685548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da-DK" altLang="da-DK" sz="2000" b="1"/>
              <a:t>Duerne flyver</a:t>
            </a:r>
          </a:p>
          <a:p>
            <a:pPr eaLnBrk="1" hangingPunct="1"/>
            <a:r>
              <a:rPr lang="da-DK" sz="1600"/>
              <a:t>Klaus Rifbjerg</a:t>
            </a:r>
            <a:endParaRPr lang="da-DK" altLang="da-DK" sz="1600" i="1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067175" y="3284538"/>
            <a:ext cx="4802188" cy="3333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dirty="0"/>
              <a:t> </a:t>
            </a:r>
          </a:p>
          <a:p>
            <a:pPr eaLnBrk="1" hangingPunct="1"/>
            <a:r>
              <a:rPr lang="da-DK" dirty="0"/>
              <a:t>  Duerne flyver af og til op</a:t>
            </a:r>
          </a:p>
          <a:p>
            <a:pPr eaLnBrk="1" hangingPunct="1"/>
            <a:r>
              <a:rPr lang="da-DK" dirty="0"/>
              <a:t>  ingen ved rigtigt hvorfor.</a:t>
            </a:r>
          </a:p>
          <a:p>
            <a:pPr eaLnBrk="1" hangingPunct="1"/>
            <a:r>
              <a:rPr lang="da-DK" dirty="0"/>
              <a:t>  Duerne flyver af og til bort</a:t>
            </a:r>
          </a:p>
          <a:p>
            <a:pPr eaLnBrk="1" hangingPunct="1"/>
            <a:r>
              <a:rPr lang="da-DK" dirty="0"/>
              <a:t>  ingen ved rigtigt hvorhen.</a:t>
            </a:r>
          </a:p>
          <a:p>
            <a:pPr eaLnBrk="1" hangingPunct="1"/>
            <a:endParaRPr lang="da-DK" dirty="0"/>
          </a:p>
          <a:p>
            <a:pPr eaLnBrk="1" hangingPunct="1"/>
            <a:r>
              <a:rPr lang="da-DK" dirty="0"/>
              <a:t>  Der står du på pladsen er pludselig alene</a:t>
            </a:r>
          </a:p>
          <a:p>
            <a:pPr eaLnBrk="1" hangingPunct="1"/>
            <a:r>
              <a:rPr lang="da-DK" dirty="0"/>
              <a:t>  og hører dem klapre </a:t>
            </a:r>
            <a:r>
              <a:rPr lang="da-DK" dirty="0" err="1"/>
              <a:t>afsted</a:t>
            </a:r>
            <a:endParaRPr lang="da-DK" dirty="0"/>
          </a:p>
          <a:p>
            <a:pPr eaLnBrk="1" hangingPunct="1"/>
            <a:r>
              <a:rPr lang="da-DK" dirty="0"/>
              <a:t> </a:t>
            </a:r>
          </a:p>
          <a:p>
            <a:pPr eaLnBrk="1" hangingPunct="1"/>
            <a:r>
              <a:rPr lang="da-DK" dirty="0"/>
              <a:t>  Duerne flyver hen over </a:t>
            </a:r>
            <a:r>
              <a:rPr lang="da-DK" smtClean="0"/>
              <a:t>by’n</a:t>
            </a:r>
            <a:endParaRPr lang="da-DK" dirty="0"/>
          </a:p>
          <a:p>
            <a:pPr eaLnBrk="1" hangingPunct="1"/>
            <a:r>
              <a:rPr lang="da-DK" dirty="0"/>
              <a:t>  duerne flyver i flok.</a:t>
            </a:r>
          </a:p>
          <a:p>
            <a:pPr eaLnBrk="1" hangingPunct="1"/>
            <a:endParaRPr lang="da-DK" dirty="0"/>
          </a:p>
        </p:txBody>
      </p:sp>
      <p:sp>
        <p:nvSpPr>
          <p:cNvPr id="4100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3188BCF9-F596-4140-9172-9624F904507F}" type="slidenum">
              <a:rPr lang="da-DK" altLang="da-DK" sz="1600"/>
              <a:pPr/>
              <a:t>1</a:t>
            </a:fld>
            <a:r>
              <a:rPr lang="da-DK" altLang="da-DK" sz="1600"/>
              <a:t> af 2</a:t>
            </a:r>
          </a:p>
        </p:txBody>
      </p:sp>
      <p:pic>
        <p:nvPicPr>
          <p:cNvPr id="4101" name="Billed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243388"/>
            <a:ext cx="2808287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Billed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5038" y="1452563"/>
            <a:ext cx="1728787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Billede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982663"/>
            <a:ext cx="3595688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1431ED8C-DE32-4208-A90D-CE80393A6EBD}" type="slidenum">
              <a:rPr lang="da-DK" altLang="da-DK" sz="1600"/>
              <a:pPr/>
              <a:t>2</a:t>
            </a:fld>
            <a:r>
              <a:rPr lang="da-DK" altLang="da-DK" sz="1600"/>
              <a:t> af 2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067175" y="3284538"/>
            <a:ext cx="4802188" cy="3333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/>
              <a:t>  </a:t>
            </a:r>
          </a:p>
          <a:p>
            <a:pPr eaLnBrk="1" hangingPunct="1"/>
            <a:r>
              <a:rPr lang="da-DK"/>
              <a:t>  Så mærker du hjertet, der også vil lette</a:t>
            </a:r>
          </a:p>
          <a:p>
            <a:pPr eaLnBrk="1" hangingPunct="1"/>
            <a:r>
              <a:rPr lang="da-DK"/>
              <a:t>  og drejer dig, stirrer mod tårnet og solen og</a:t>
            </a:r>
          </a:p>
          <a:p>
            <a:pPr eaLnBrk="1" hangingPunct="1"/>
            <a:r>
              <a:rPr lang="da-DK"/>
              <a:t>  se ud af skiven, den glimtende blinde</a:t>
            </a:r>
          </a:p>
          <a:p>
            <a:pPr eaLnBrk="1" hangingPunct="1"/>
            <a:r>
              <a:rPr lang="da-DK"/>
              <a:t>  er to hvide duer på vej.</a:t>
            </a:r>
          </a:p>
          <a:p>
            <a:pPr eaLnBrk="1" hangingPunct="1"/>
            <a:r>
              <a:rPr lang="da-DK"/>
              <a:t> </a:t>
            </a:r>
          </a:p>
          <a:p>
            <a:pPr eaLnBrk="1" hangingPunct="1"/>
            <a:r>
              <a:rPr lang="da-DK"/>
              <a:t>  Duerne flyver henover by´n</a:t>
            </a:r>
          </a:p>
          <a:p>
            <a:pPr eaLnBrk="1" hangingPunct="1"/>
            <a:r>
              <a:rPr lang="da-DK"/>
              <a:t>  Flyver de hen til dig?</a:t>
            </a:r>
          </a:p>
          <a:p>
            <a:pPr eaLnBrk="1" hangingPunct="1"/>
            <a:r>
              <a:rPr lang="da-DK"/>
              <a:t>  Til dig?</a:t>
            </a:r>
          </a:p>
        </p:txBody>
      </p:sp>
      <p:pic>
        <p:nvPicPr>
          <p:cNvPr id="6148" name="Billed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875" y="981075"/>
            <a:ext cx="27305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Billed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973138"/>
            <a:ext cx="3881437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Billede 1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" y="3624263"/>
            <a:ext cx="2640013" cy="299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93</Words>
  <Application>Microsoft Office PowerPoint</Application>
  <PresentationFormat>Skærmshow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6" baseType="lpstr">
      <vt:lpstr>Arial</vt:lpstr>
      <vt:lpstr>MS PGothic</vt:lpstr>
      <vt:lpstr>Calibri</vt:lpstr>
      <vt:lpstr>Standarddesign</vt:lpstr>
      <vt:lpstr>Dias nummer 1</vt:lpstr>
      <vt:lpstr>Dias nummer 2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49</cp:revision>
  <dcterms:created xsi:type="dcterms:W3CDTF">2012-12-04T07:36:43Z</dcterms:created>
  <dcterms:modified xsi:type="dcterms:W3CDTF">2023-06-26T12:36:53Z</dcterms:modified>
</cp:coreProperties>
</file>